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9DC7-4302-42D9-A572-E289906C2C98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88DCA-0162-442C-AFE3-1C87A898A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12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9DC7-4302-42D9-A572-E289906C2C98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88DCA-0162-442C-AFE3-1C87A898A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126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9DC7-4302-42D9-A572-E289906C2C98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88DCA-0162-442C-AFE3-1C87A898A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540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9DC7-4302-42D9-A572-E289906C2C98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88DCA-0162-442C-AFE3-1C87A898A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545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9DC7-4302-42D9-A572-E289906C2C98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88DCA-0162-442C-AFE3-1C87A898A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254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9DC7-4302-42D9-A572-E289906C2C98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88DCA-0162-442C-AFE3-1C87A898A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055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9DC7-4302-42D9-A572-E289906C2C98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88DCA-0162-442C-AFE3-1C87A898A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18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9DC7-4302-42D9-A572-E289906C2C98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88DCA-0162-442C-AFE3-1C87A898A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555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9DC7-4302-42D9-A572-E289906C2C98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88DCA-0162-442C-AFE3-1C87A898A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627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9DC7-4302-42D9-A572-E289906C2C98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88DCA-0162-442C-AFE3-1C87A898A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824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9DC7-4302-42D9-A572-E289906C2C98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88DCA-0162-442C-AFE3-1C87A898A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934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89DC7-4302-42D9-A572-E289906C2C98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88DCA-0162-442C-AFE3-1C87A898A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748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Школьная  </a:t>
            </a:r>
            <a:r>
              <a:rPr lang="ru-RU" dirty="0"/>
              <a:t>научно- практическая конференция «Шаг в науку»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530896"/>
            <a:ext cx="4374768" cy="2616696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Сегодня на конференции </a:t>
            </a:r>
            <a:r>
              <a:rPr lang="ru-RU" sz="1600" dirty="0" smtClean="0">
                <a:solidFill>
                  <a:schemeClr val="tx1"/>
                </a:solidFill>
              </a:rPr>
              <a:t>ребята рассказали о своих исследованиях в области компьютерных технологий  </a:t>
            </a:r>
            <a:r>
              <a:rPr lang="ru-RU" sz="1600" dirty="0" smtClean="0">
                <a:solidFill>
                  <a:schemeClr val="tx1"/>
                </a:solidFill>
              </a:rPr>
              <a:t>и </a:t>
            </a:r>
            <a:r>
              <a:rPr lang="ru-RU" sz="1600" dirty="0" smtClean="0">
                <a:solidFill>
                  <a:schemeClr val="tx1"/>
                </a:solidFill>
              </a:rPr>
              <a:t>психологии и исследовании творчества и биографии знаменитостей родного края.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1 </a:t>
            </a:r>
            <a:r>
              <a:rPr lang="ru-RU" sz="1600" dirty="0" smtClean="0">
                <a:solidFill>
                  <a:schemeClr val="tx1"/>
                </a:solidFill>
              </a:rPr>
              <a:t>место: кадет 5Б класса Малахов Никита</a:t>
            </a: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2 место: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кадеты 9 класса Фаттахов </a:t>
            </a:r>
            <a:r>
              <a:rPr lang="ru-RU" sz="1600" dirty="0" err="1" smtClean="0">
                <a:solidFill>
                  <a:schemeClr val="tx1"/>
                </a:solidFill>
              </a:rPr>
              <a:t>Ильназ</a:t>
            </a:r>
            <a:r>
              <a:rPr lang="ru-RU" sz="1600" dirty="0" smtClean="0">
                <a:solidFill>
                  <a:schemeClr val="tx1"/>
                </a:solidFill>
              </a:rPr>
              <a:t> и </a:t>
            </a:r>
          </a:p>
          <a:p>
            <a:pPr algn="l"/>
            <a:r>
              <a:rPr lang="ru-RU" sz="1600" dirty="0" err="1" smtClean="0">
                <a:solidFill>
                  <a:schemeClr val="tx1"/>
                </a:solidFill>
              </a:rPr>
              <a:t>Катермин</a:t>
            </a:r>
            <a:r>
              <a:rPr lang="ru-RU" sz="1600" dirty="0" smtClean="0">
                <a:solidFill>
                  <a:schemeClr val="tx1"/>
                </a:solidFill>
              </a:rPr>
              <a:t> Данила</a:t>
            </a: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3 место: кадет 8 класса </a:t>
            </a:r>
            <a:r>
              <a:rPr lang="ru-RU" sz="1600" dirty="0" err="1" smtClean="0">
                <a:solidFill>
                  <a:schemeClr val="tx1"/>
                </a:solidFill>
              </a:rPr>
              <a:t>Камалетдинов</a:t>
            </a:r>
            <a:r>
              <a:rPr lang="ru-RU" sz="1600" dirty="0" smtClean="0">
                <a:solidFill>
                  <a:schemeClr val="tx1"/>
                </a:solidFill>
              </a:rPr>
              <a:t> Олег и кадет 10 класса </a:t>
            </a:r>
            <a:r>
              <a:rPr lang="ru-RU" sz="1600" dirty="0" err="1" smtClean="0">
                <a:solidFill>
                  <a:schemeClr val="tx1"/>
                </a:solidFill>
              </a:rPr>
              <a:t>Шайхвалиев</a:t>
            </a:r>
            <a:r>
              <a:rPr lang="ru-RU" sz="1600" dirty="0" smtClean="0">
                <a:solidFill>
                  <a:schemeClr val="tx1"/>
                </a:solidFill>
              </a:rPr>
              <a:t> Арафат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Рабочй стол\НПК фото\IMG_20160205_14163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4" r="26314"/>
          <a:stretch/>
        </p:blipFill>
        <p:spPr bwMode="auto">
          <a:xfrm>
            <a:off x="7287904" y="4509299"/>
            <a:ext cx="1717963" cy="2009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НПК фото\IMG_20160205_14225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1" t="8358" r="8358"/>
          <a:stretch/>
        </p:blipFill>
        <p:spPr bwMode="auto">
          <a:xfrm>
            <a:off x="1926515" y="4497261"/>
            <a:ext cx="1729836" cy="205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НПК фото\IMG_20160205_14314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24" t="5373" r="17337" b="36916"/>
          <a:stretch/>
        </p:blipFill>
        <p:spPr bwMode="auto">
          <a:xfrm>
            <a:off x="5364088" y="4497261"/>
            <a:ext cx="1764242" cy="203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НПК фото\IMG_20160205_14342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76" t="11542" r="14478" b="16816"/>
          <a:stretch/>
        </p:blipFill>
        <p:spPr bwMode="auto">
          <a:xfrm>
            <a:off x="3707904" y="4520596"/>
            <a:ext cx="1548736" cy="204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абочй стол\НПК фото\IMG_20160205_14384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18" t="4509" r="24624" b="43802"/>
          <a:stretch/>
        </p:blipFill>
        <p:spPr bwMode="auto">
          <a:xfrm>
            <a:off x="107504" y="4520596"/>
            <a:ext cx="1685720" cy="201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Рабочй стол\НПК фото\IMG_20160205_14560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457" y="1340768"/>
            <a:ext cx="399593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0166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Школьная  научно- практическая конференция «Шаг в науку»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Школьная  научно- практическая конференция «Шаг в науку» </dc:title>
  <dc:creator>USER</dc:creator>
  <cp:lastModifiedBy>USER</cp:lastModifiedBy>
  <cp:revision>1</cp:revision>
  <dcterms:created xsi:type="dcterms:W3CDTF">2016-02-08T06:45:14Z</dcterms:created>
  <dcterms:modified xsi:type="dcterms:W3CDTF">2016-02-08T06:45:29Z</dcterms:modified>
</cp:coreProperties>
</file>